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>
      <p:cViewPr varScale="1">
        <p:scale>
          <a:sx n="74" d="100"/>
          <a:sy n="7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312" y="-26645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301208"/>
            <a:ext cx="8928992" cy="155679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Сидорова Светлана, хрюшка «Плюша»,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«Центр образования №16», 8 класс, 14 лет,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Потапова Ирина Ивановна</a:t>
            </a:r>
          </a:p>
        </p:txBody>
      </p:sp>
      <p:pic>
        <p:nvPicPr>
          <p:cNvPr id="2050" name="Picture 2" descr="C:\Users\Пользователь\Desktop\Наследники Левши 2022\Заявки 05-06.04.22\цо 16\Потапова Ирина Ивановна\Стихарева Ангелина\Стихарева Ангелина цо 16 8 класс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8" b="36082"/>
          <a:stretch/>
        </p:blipFill>
        <p:spPr bwMode="auto">
          <a:xfrm>
            <a:off x="330844" y="137786"/>
            <a:ext cx="8482312" cy="54514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759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Сидорова Светлана, хрюшка «Плюша»,  МБОУ «Центр образования №16», 8 класс, 14 лет,  руководитель Потапова Ирина Ивановна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Кольцова Варвара, 9 лет, «Узоры Африки: на водопое»,  МБУДО «Городской центр развития и научно-технического творчества детей и юношества»,  руководитель Безденежных Кристина Николаевна</dc:title>
  <dc:creator>Пользователь</dc:creator>
  <cp:lastModifiedBy>Пользователь Windows</cp:lastModifiedBy>
  <cp:revision>85</cp:revision>
  <dcterms:created xsi:type="dcterms:W3CDTF">2022-04-05T08:28:49Z</dcterms:created>
  <dcterms:modified xsi:type="dcterms:W3CDTF">2023-03-20T07:00:52Z</dcterms:modified>
</cp:coreProperties>
</file>